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B5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36" d="100"/>
          <a:sy n="136" d="100"/>
        </p:scale>
        <p:origin x="200" y="5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3F701-F868-2B4B-B871-2EB00BC5D224}" type="datetimeFigureOut">
              <a:rPr lang="en-US" smtClean="0"/>
              <a:t>1/13/25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BF9BE-C03E-D842-A20A-D2B936580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97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1CF4-68E0-644C-823C-9AC023BA3094}" type="datetimeFigureOut">
              <a:rPr lang="en-US" smtClean="0"/>
              <a:t>1/13/25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5F5A-08A1-784E-AABE-0A3633998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24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1CF4-68E0-644C-823C-9AC023BA3094}" type="datetimeFigureOut">
              <a:rPr lang="en-US" smtClean="0"/>
              <a:t>1/13/25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5F5A-08A1-784E-AABE-0A3633998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2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1CF4-68E0-644C-823C-9AC023BA3094}" type="datetimeFigureOut">
              <a:rPr lang="en-US" smtClean="0"/>
              <a:t>1/13/25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5F5A-08A1-784E-AABE-0A3633998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22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1CF4-68E0-644C-823C-9AC023BA3094}" type="datetimeFigureOut">
              <a:rPr lang="en-US" smtClean="0"/>
              <a:t>1/13/25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5F5A-08A1-784E-AABE-0A3633998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65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1CF4-68E0-644C-823C-9AC023BA3094}" type="datetimeFigureOut">
              <a:rPr lang="en-US" smtClean="0"/>
              <a:t>1/13/25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5F5A-08A1-784E-AABE-0A3633998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61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1CF4-68E0-644C-823C-9AC023BA3094}" type="datetimeFigureOut">
              <a:rPr lang="en-US" smtClean="0"/>
              <a:t>1/13/25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5F5A-08A1-784E-AABE-0A3633998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90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1CF4-68E0-644C-823C-9AC023BA3094}" type="datetimeFigureOut">
              <a:rPr lang="en-US" smtClean="0"/>
              <a:t>1/13/25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5F5A-08A1-784E-AABE-0A3633998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255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1CF4-68E0-644C-823C-9AC023BA3094}" type="datetimeFigureOut">
              <a:rPr lang="en-US" smtClean="0"/>
              <a:t>1/13/25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5F5A-08A1-784E-AABE-0A3633998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69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1CF4-68E0-644C-823C-9AC023BA3094}" type="datetimeFigureOut">
              <a:rPr lang="en-US" smtClean="0"/>
              <a:t>1/13/25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5F5A-08A1-784E-AABE-0A3633998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24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1CF4-68E0-644C-823C-9AC023BA3094}" type="datetimeFigureOut">
              <a:rPr lang="en-US" smtClean="0"/>
              <a:t>1/13/25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5F5A-08A1-784E-AABE-0A3633998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72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1CF4-68E0-644C-823C-9AC023BA3094}" type="datetimeFigureOut">
              <a:rPr lang="en-US" smtClean="0"/>
              <a:t>1/13/25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5F5A-08A1-784E-AABE-0A3633998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73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71CF4-68E0-644C-823C-9AC023BA3094}" type="datetimeFigureOut">
              <a:rPr lang="en-US" smtClean="0"/>
              <a:t>1/13/25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15F5A-08A1-784E-AABE-0A3633998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4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7000889-FCD7-3112-F4CE-D416E0368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33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8766D1-87AF-02E0-646F-020CF6E6E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381"/>
            <a:ext cx="9148237" cy="514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68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0</Words>
  <Application>Microsoft Macintosh PowerPoint</Application>
  <PresentationFormat>On-screen Show (16:9)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Colarusso</dc:creator>
  <cp:lastModifiedBy>Darren Woodbury</cp:lastModifiedBy>
  <cp:revision>8</cp:revision>
  <dcterms:created xsi:type="dcterms:W3CDTF">2023-10-24T19:42:13Z</dcterms:created>
  <dcterms:modified xsi:type="dcterms:W3CDTF">2025-01-13T18:47:47Z</dcterms:modified>
</cp:coreProperties>
</file>